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091"/>
    <p:restoredTop sz="94615"/>
  </p:normalViewPr>
  <p:slideViewPr>
    <p:cSldViewPr snapToGrid="0" snapToObjects="1">
      <p:cViewPr varScale="1">
        <p:scale>
          <a:sx n="70" d="100"/>
          <a:sy n="70" d="100"/>
        </p:scale>
        <p:origin x="176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2679-3FEB-354A-B0CD-30356689E264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0A85-8A87-3A42-8D6D-A48C47285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4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2679-3FEB-354A-B0CD-30356689E264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0A85-8A87-3A42-8D6D-A48C47285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7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2679-3FEB-354A-B0CD-30356689E264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0A85-8A87-3A42-8D6D-A48C47285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7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2679-3FEB-354A-B0CD-30356689E264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0A85-8A87-3A42-8D6D-A48C47285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2679-3FEB-354A-B0CD-30356689E264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0A85-8A87-3A42-8D6D-A48C47285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2679-3FEB-354A-B0CD-30356689E264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0A85-8A87-3A42-8D6D-A48C47285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5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2679-3FEB-354A-B0CD-30356689E264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0A85-8A87-3A42-8D6D-A48C47285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4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2679-3FEB-354A-B0CD-30356689E264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0A85-8A87-3A42-8D6D-A48C47285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5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2679-3FEB-354A-B0CD-30356689E264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0A85-8A87-3A42-8D6D-A48C47285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9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2679-3FEB-354A-B0CD-30356689E264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0A85-8A87-3A42-8D6D-A48C47285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5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2679-3FEB-354A-B0CD-30356689E264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0A85-8A87-3A42-8D6D-A48C47285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5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C2679-3FEB-354A-B0CD-30356689E264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D0A85-8A87-3A42-8D6D-A48C47285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5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6AA2AA5-468F-4A41-A495-35822EC1F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43345"/>
              </p:ext>
            </p:extLst>
          </p:nvPr>
        </p:nvGraphicFramePr>
        <p:xfrm>
          <a:off x="200526" y="290094"/>
          <a:ext cx="8775030" cy="6339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503">
                  <a:extLst>
                    <a:ext uri="{9D8B030D-6E8A-4147-A177-3AD203B41FA5}">
                      <a16:colId xmlns:a16="http://schemas.microsoft.com/office/drawing/2014/main" val="841955584"/>
                    </a:ext>
                  </a:extLst>
                </a:gridCol>
                <a:gridCol w="877503">
                  <a:extLst>
                    <a:ext uri="{9D8B030D-6E8A-4147-A177-3AD203B41FA5}">
                      <a16:colId xmlns:a16="http://schemas.microsoft.com/office/drawing/2014/main" val="3738662733"/>
                    </a:ext>
                  </a:extLst>
                </a:gridCol>
                <a:gridCol w="877503">
                  <a:extLst>
                    <a:ext uri="{9D8B030D-6E8A-4147-A177-3AD203B41FA5}">
                      <a16:colId xmlns:a16="http://schemas.microsoft.com/office/drawing/2014/main" val="576376972"/>
                    </a:ext>
                  </a:extLst>
                </a:gridCol>
                <a:gridCol w="877503">
                  <a:extLst>
                    <a:ext uri="{9D8B030D-6E8A-4147-A177-3AD203B41FA5}">
                      <a16:colId xmlns:a16="http://schemas.microsoft.com/office/drawing/2014/main" val="2052062988"/>
                    </a:ext>
                  </a:extLst>
                </a:gridCol>
                <a:gridCol w="877503">
                  <a:extLst>
                    <a:ext uri="{9D8B030D-6E8A-4147-A177-3AD203B41FA5}">
                      <a16:colId xmlns:a16="http://schemas.microsoft.com/office/drawing/2014/main" val="2247387389"/>
                    </a:ext>
                  </a:extLst>
                </a:gridCol>
                <a:gridCol w="877503">
                  <a:extLst>
                    <a:ext uri="{9D8B030D-6E8A-4147-A177-3AD203B41FA5}">
                      <a16:colId xmlns:a16="http://schemas.microsoft.com/office/drawing/2014/main" val="2871966256"/>
                    </a:ext>
                  </a:extLst>
                </a:gridCol>
                <a:gridCol w="877503">
                  <a:extLst>
                    <a:ext uri="{9D8B030D-6E8A-4147-A177-3AD203B41FA5}">
                      <a16:colId xmlns:a16="http://schemas.microsoft.com/office/drawing/2014/main" val="1846060436"/>
                    </a:ext>
                  </a:extLst>
                </a:gridCol>
                <a:gridCol w="877503">
                  <a:extLst>
                    <a:ext uri="{9D8B030D-6E8A-4147-A177-3AD203B41FA5}">
                      <a16:colId xmlns:a16="http://schemas.microsoft.com/office/drawing/2014/main" val="1348903440"/>
                    </a:ext>
                  </a:extLst>
                </a:gridCol>
                <a:gridCol w="1755006">
                  <a:extLst>
                    <a:ext uri="{9D8B030D-6E8A-4147-A177-3AD203B41FA5}">
                      <a16:colId xmlns:a16="http://schemas.microsoft.com/office/drawing/2014/main" val="3162913019"/>
                    </a:ext>
                  </a:extLst>
                </a:gridCol>
              </a:tblGrid>
              <a:tr h="1056551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949097"/>
                  </a:ext>
                </a:extLst>
              </a:tr>
              <a:tr h="1056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2807362"/>
                  </a:ext>
                </a:extLst>
              </a:tr>
              <a:tr h="1056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2330651"/>
                  </a:ext>
                </a:extLst>
              </a:tr>
              <a:tr h="1056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247871"/>
                  </a:ext>
                </a:extLst>
              </a:tr>
              <a:tr h="1056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16321"/>
                  </a:ext>
                </a:extLst>
              </a:tr>
              <a:tr h="1056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9870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80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6AA2AA5-468F-4A41-A495-35822EC1F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159407"/>
              </p:ext>
            </p:extLst>
          </p:nvPr>
        </p:nvGraphicFramePr>
        <p:xfrm>
          <a:off x="184485" y="133684"/>
          <a:ext cx="8775030" cy="659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503">
                  <a:extLst>
                    <a:ext uri="{9D8B030D-6E8A-4147-A177-3AD203B41FA5}">
                      <a16:colId xmlns:a16="http://schemas.microsoft.com/office/drawing/2014/main" val="841955584"/>
                    </a:ext>
                  </a:extLst>
                </a:gridCol>
                <a:gridCol w="877503">
                  <a:extLst>
                    <a:ext uri="{9D8B030D-6E8A-4147-A177-3AD203B41FA5}">
                      <a16:colId xmlns:a16="http://schemas.microsoft.com/office/drawing/2014/main" val="3738662733"/>
                    </a:ext>
                  </a:extLst>
                </a:gridCol>
                <a:gridCol w="877503">
                  <a:extLst>
                    <a:ext uri="{9D8B030D-6E8A-4147-A177-3AD203B41FA5}">
                      <a16:colId xmlns:a16="http://schemas.microsoft.com/office/drawing/2014/main" val="576376972"/>
                    </a:ext>
                  </a:extLst>
                </a:gridCol>
                <a:gridCol w="877503">
                  <a:extLst>
                    <a:ext uri="{9D8B030D-6E8A-4147-A177-3AD203B41FA5}">
                      <a16:colId xmlns:a16="http://schemas.microsoft.com/office/drawing/2014/main" val="2052062988"/>
                    </a:ext>
                  </a:extLst>
                </a:gridCol>
                <a:gridCol w="877503">
                  <a:extLst>
                    <a:ext uri="{9D8B030D-6E8A-4147-A177-3AD203B41FA5}">
                      <a16:colId xmlns:a16="http://schemas.microsoft.com/office/drawing/2014/main" val="2247387389"/>
                    </a:ext>
                  </a:extLst>
                </a:gridCol>
                <a:gridCol w="877503">
                  <a:extLst>
                    <a:ext uri="{9D8B030D-6E8A-4147-A177-3AD203B41FA5}">
                      <a16:colId xmlns:a16="http://schemas.microsoft.com/office/drawing/2014/main" val="2871966256"/>
                    </a:ext>
                  </a:extLst>
                </a:gridCol>
                <a:gridCol w="877503">
                  <a:extLst>
                    <a:ext uri="{9D8B030D-6E8A-4147-A177-3AD203B41FA5}">
                      <a16:colId xmlns:a16="http://schemas.microsoft.com/office/drawing/2014/main" val="1846060436"/>
                    </a:ext>
                  </a:extLst>
                </a:gridCol>
                <a:gridCol w="877503">
                  <a:extLst>
                    <a:ext uri="{9D8B030D-6E8A-4147-A177-3AD203B41FA5}">
                      <a16:colId xmlns:a16="http://schemas.microsoft.com/office/drawing/2014/main" val="1348903440"/>
                    </a:ext>
                  </a:extLst>
                </a:gridCol>
                <a:gridCol w="1755006">
                  <a:extLst>
                    <a:ext uri="{9D8B030D-6E8A-4147-A177-3AD203B41FA5}">
                      <a16:colId xmlns:a16="http://schemas.microsoft.com/office/drawing/2014/main" val="3162913019"/>
                    </a:ext>
                  </a:extLst>
                </a:gridCol>
              </a:tblGrid>
              <a:tr h="82399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949097"/>
                  </a:ext>
                </a:extLst>
              </a:tr>
              <a:tr h="8239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2807362"/>
                  </a:ext>
                </a:extLst>
              </a:tr>
              <a:tr h="8239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2330651"/>
                  </a:ext>
                </a:extLst>
              </a:tr>
              <a:tr h="8239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247871"/>
                  </a:ext>
                </a:extLst>
              </a:tr>
              <a:tr h="8239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16321"/>
                  </a:ext>
                </a:extLst>
              </a:tr>
              <a:tr h="8239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9870490"/>
                  </a:ext>
                </a:extLst>
              </a:tr>
              <a:tr h="8239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613949"/>
                  </a:ext>
                </a:extLst>
              </a:tr>
              <a:tr h="8239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499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580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Marissa MacDonald</dc:creator>
  <cp:lastModifiedBy>Marissa MacDonald</cp:lastModifiedBy>
  <cp:revision>1</cp:revision>
  <dcterms:created xsi:type="dcterms:W3CDTF">2021-10-27T02:48:21Z</dcterms:created>
  <dcterms:modified xsi:type="dcterms:W3CDTF">2021-10-27T03:01:53Z</dcterms:modified>
</cp:coreProperties>
</file>