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04"/>
    <p:restoredTop sz="95687"/>
  </p:normalViewPr>
  <p:slideViewPr>
    <p:cSldViewPr snapToGrid="0">
      <p:cViewPr>
        <p:scale>
          <a:sx n="65" d="100"/>
          <a:sy n="65" d="100"/>
        </p:scale>
        <p:origin x="106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8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1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5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6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6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1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8B34-B721-694E-93DE-5AFCB7551C34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E6CF-D3A7-F149-A2D4-EF7FC05F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8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E46DAE7-2765-FD2A-865E-6F69D0EFE32F}"/>
              </a:ext>
            </a:extLst>
          </p:cNvPr>
          <p:cNvSpPr/>
          <p:nvPr/>
        </p:nvSpPr>
        <p:spPr>
          <a:xfrm>
            <a:off x="682488" y="1380355"/>
            <a:ext cx="3597965" cy="35295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FD920A-40C0-BE08-9FC6-3ACFAB9774A2}"/>
              </a:ext>
            </a:extLst>
          </p:cNvPr>
          <p:cNvSpPr/>
          <p:nvPr/>
        </p:nvSpPr>
        <p:spPr>
          <a:xfrm>
            <a:off x="1696278" y="2364220"/>
            <a:ext cx="1570383" cy="15618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0CB6E8-0D9D-BB92-77A5-DF0C85DE5DB6}"/>
              </a:ext>
            </a:extLst>
          </p:cNvPr>
          <p:cNvSpPr/>
          <p:nvPr/>
        </p:nvSpPr>
        <p:spPr>
          <a:xfrm>
            <a:off x="4770783" y="1380355"/>
            <a:ext cx="3597965" cy="35295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0E232D-ECE1-C1F0-82A2-917CF8B12D3B}"/>
              </a:ext>
            </a:extLst>
          </p:cNvPr>
          <p:cNvSpPr/>
          <p:nvPr/>
        </p:nvSpPr>
        <p:spPr>
          <a:xfrm>
            <a:off x="5784573" y="2413806"/>
            <a:ext cx="1570383" cy="15618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2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Macdonald</dc:creator>
  <cp:lastModifiedBy>Marissa Macdonald</cp:lastModifiedBy>
  <cp:revision>1</cp:revision>
  <cp:lastPrinted>2023-10-18T21:56:10Z</cp:lastPrinted>
  <dcterms:created xsi:type="dcterms:W3CDTF">2023-10-18T21:41:14Z</dcterms:created>
  <dcterms:modified xsi:type="dcterms:W3CDTF">2023-10-18T23:20:40Z</dcterms:modified>
</cp:coreProperties>
</file>